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1" autoAdjust="0"/>
    <p:restoredTop sz="86371" autoAdjust="0"/>
  </p:normalViewPr>
  <p:slideViewPr>
    <p:cSldViewPr>
      <p:cViewPr varScale="1">
        <p:scale>
          <a:sx n="68" d="100"/>
          <a:sy n="68" d="100"/>
        </p:scale>
        <p:origin x="54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A3E829-DCCA-4B29-8E37-65481541E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D305DBC-6D21-4269-9BB2-EFC4812239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Travel </a:t>
            </a:r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Sunny Day Travel,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0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</a:t>
            </a:r>
            <a:r>
              <a:rPr lang="en-US" baseline="0" dirty="0" smtClean="0"/>
              <a:t> Your Trip!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You Want to Go?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88217" y="1984471"/>
            <a:ext cx="4701262" cy="4057457"/>
            <a:chOff x="3688217" y="1984471"/>
            <a:chExt cx="4701262" cy="4057457"/>
          </a:xfrm>
        </p:grpSpPr>
        <p:sp>
          <p:nvSpPr>
            <p:cNvPr id="5" name="Rectangle 4">
              <a:hlinkClick r:id="rId2" action="ppaction://hlinksldjump"/>
            </p:cNvPr>
            <p:cNvSpPr/>
            <p:nvPr/>
          </p:nvSpPr>
          <p:spPr>
            <a:xfrm>
              <a:off x="3688217" y="1984471"/>
              <a:ext cx="2236454" cy="191690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3138" t="-25944" r="-30234" b="-524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688217" y="3326305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Sand and Sun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6153025" y="1984471"/>
              <a:ext cx="2236454" cy="1916906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153025" y="3326305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Adventure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3025" y="4125022"/>
              <a:ext cx="2236454" cy="1916906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153025" y="5466857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Cruise</a:t>
              </a:r>
              <a:endParaRPr lang="en-US" sz="2400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8217" y="4125022"/>
              <a:ext cx="2236454" cy="1916906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688217" y="5466857"/>
              <a:ext cx="2236454" cy="460057"/>
            </a:xfrm>
            <a:custGeom>
              <a:avLst/>
              <a:gdLst>
                <a:gd name="connsiteX0" fmla="*/ 0 w 2236454"/>
                <a:gd name="connsiteY0" fmla="*/ 0 h 460057"/>
                <a:gd name="connsiteX1" fmla="*/ 2236454 w 2236454"/>
                <a:gd name="connsiteY1" fmla="*/ 0 h 460057"/>
                <a:gd name="connsiteX2" fmla="*/ 2236454 w 2236454"/>
                <a:gd name="connsiteY2" fmla="*/ 460057 h 460057"/>
                <a:gd name="connsiteX3" fmla="*/ 0 w 2236454"/>
                <a:gd name="connsiteY3" fmla="*/ 460057 h 460057"/>
                <a:gd name="connsiteX4" fmla="*/ 0 w 2236454"/>
                <a:gd name="connsiteY4" fmla="*/ 0 h 46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54" h="460057">
                  <a:moveTo>
                    <a:pt x="0" y="0"/>
                  </a:moveTo>
                  <a:lnTo>
                    <a:pt x="2236454" y="0"/>
                  </a:lnTo>
                  <a:lnTo>
                    <a:pt x="2236454" y="460057"/>
                  </a:lnTo>
                  <a:lnTo>
                    <a:pt x="0" y="460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City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Sunscreen, sunscreen, sunscreen!</a:t>
            </a:r>
          </a:p>
          <a:p>
            <a:r>
              <a:rPr lang="en-US" dirty="0" smtClean="0"/>
              <a:t>Pack for warm weather—but also for cool evenings</a:t>
            </a:r>
          </a:p>
          <a:p>
            <a:r>
              <a:rPr lang="en-US" dirty="0" smtClean="0"/>
              <a:t>Take an extra swimsuit</a:t>
            </a:r>
          </a:p>
          <a:p>
            <a:r>
              <a:rPr lang="en-US" dirty="0" smtClean="0"/>
              <a:t>Research local tours and charters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7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Sun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flip-flops or other shoes that can get wet, and that dry quickly</a:t>
            </a:r>
          </a:p>
          <a:p>
            <a:r>
              <a:rPr lang="en-US" dirty="0" smtClean="0"/>
              <a:t>Beach time can be hard on your hands and feet</a:t>
            </a:r>
          </a:p>
          <a:p>
            <a:pPr lvl="1"/>
            <a:r>
              <a:rPr lang="en-US" dirty="0" smtClean="0"/>
              <a:t>Pack a small first-aid kit for minor cuts </a:t>
            </a:r>
          </a:p>
          <a:p>
            <a:pPr lvl="1"/>
            <a:r>
              <a:rPr lang="en-US" dirty="0" smtClean="0"/>
              <a:t>Take plenty of lotion for dry skin</a:t>
            </a:r>
          </a:p>
          <a:p>
            <a:pPr lvl="1"/>
            <a:r>
              <a:rPr lang="en-US" dirty="0" smtClean="0"/>
              <a:t>Sunscreen and more sunscreen!</a:t>
            </a:r>
          </a:p>
        </p:txBody>
      </p:sp>
    </p:spTree>
    <p:extLst>
      <p:ext uri="{BB962C8B-B14F-4D97-AF65-F5344CB8AC3E}">
        <p14:creationId xmlns:p14="http://schemas.microsoft.com/office/powerpoint/2010/main" val="102029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Sun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Adventure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1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124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Travel Tips and Tricks</vt:lpstr>
      <vt:lpstr>Where Do You Want to Go?</vt:lpstr>
      <vt:lpstr>Sand and Sun</vt:lpstr>
      <vt:lpstr>Sand and Sun 2</vt:lpstr>
      <vt:lpstr>Sand and Sun 3</vt:lpstr>
      <vt:lpstr>Adventure 1</vt:lpstr>
      <vt:lpstr>Adventure 2</vt:lpstr>
      <vt:lpstr>Adventure 3</vt:lpstr>
      <vt:lpstr>Cruise 1</vt:lpstr>
      <vt:lpstr>Cruise 2</vt:lpstr>
      <vt:lpstr>Cruise 3</vt:lpstr>
      <vt:lpstr>City 1</vt:lpstr>
      <vt:lpstr>City 2</vt:lpstr>
      <vt:lpstr>City 3</vt:lpstr>
      <vt:lpstr>Enjoy Your Trip!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Tips and Tricks</dc:title>
  <dc:creator>Faithe</dc:creator>
  <cp:lastModifiedBy>Mary Lemons</cp:lastModifiedBy>
  <cp:revision>9</cp:revision>
  <dcterms:created xsi:type="dcterms:W3CDTF">2010-12-11T18:13:01Z</dcterms:created>
  <dcterms:modified xsi:type="dcterms:W3CDTF">2016-01-11T17:40:02Z</dcterms:modified>
</cp:coreProperties>
</file>